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46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C2997-5E11-453F-A065-51BD94EE17BC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9FE9-EA8A-48BB-95EC-A3B2CA3EA6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C2997-5E11-453F-A065-51BD94EE17BC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9FE9-EA8A-48BB-95EC-A3B2CA3EA6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C2997-5E11-453F-A065-51BD94EE17BC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9FE9-EA8A-48BB-95EC-A3B2CA3EA6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C2997-5E11-453F-A065-51BD94EE17BC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9FE9-EA8A-48BB-95EC-A3B2CA3EA6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C2997-5E11-453F-A065-51BD94EE17BC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9FE9-EA8A-48BB-95EC-A3B2CA3EA6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C2997-5E11-453F-A065-51BD94EE17BC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9FE9-EA8A-48BB-95EC-A3B2CA3EA6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C2997-5E11-453F-A065-51BD94EE17BC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9FE9-EA8A-48BB-95EC-A3B2CA3EA6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C2997-5E11-453F-A065-51BD94EE17BC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9FE9-EA8A-48BB-95EC-A3B2CA3EA6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C2997-5E11-453F-A065-51BD94EE17BC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9FE9-EA8A-48BB-95EC-A3B2CA3EA6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C2997-5E11-453F-A065-51BD94EE17BC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9FE9-EA8A-48BB-95EC-A3B2CA3EA6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C2997-5E11-453F-A065-51BD94EE17BC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9FE9-EA8A-48BB-95EC-A3B2CA3EA6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1C2997-5E11-453F-A065-51BD94EE17BC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2E9FE9-EA8A-48BB-95EC-A3B2CA3EA6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1500174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古典概型复习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3500438"/>
            <a:ext cx="8229600" cy="1471610"/>
          </a:xfrm>
        </p:spPr>
        <p:txBody>
          <a:bodyPr/>
          <a:lstStyle/>
          <a:p>
            <a:r>
              <a:rPr lang="zh-CN" altLang="en-US" dirty="0" smtClean="0"/>
              <a:t>                              昂圣兵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228599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习题：箱子中有两个绿球，两个红球，问从中取两个球</a:t>
            </a:r>
            <a:br>
              <a:rPr lang="zh-CN" altLang="en-US" dirty="0"/>
            </a:br>
            <a:r>
              <a:rPr lang="en-US" altLang="zh-CN" dirty="0" smtClean="0"/>
              <a:t>1</a:t>
            </a:r>
            <a:r>
              <a:rPr lang="zh-CN" altLang="en-US" dirty="0" smtClean="0"/>
              <a:t>，取</a:t>
            </a:r>
            <a:r>
              <a:rPr lang="zh-CN" altLang="en-US" dirty="0"/>
              <a:t>到两个红球的概率？</a:t>
            </a:r>
            <a:br>
              <a:rPr lang="zh-CN" altLang="en-US" dirty="0"/>
            </a:b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28662" y="3714752"/>
            <a:ext cx="70009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2</a:t>
            </a:r>
            <a:r>
              <a:rPr lang="zh-CN" altLang="en-US" sz="4000" dirty="0" smtClean="0"/>
              <a:t>，第二次取到红球的概率？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17144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灵活运用：有红、黄、绿、蓝四个小球和两个箱子。</a:t>
            </a:r>
            <a:br>
              <a:rPr lang="zh-CN" altLang="en-US" dirty="0"/>
            </a:br>
            <a:r>
              <a:rPr lang="en-US" altLang="zh-CN" dirty="0" smtClean="0"/>
              <a:t>1</a:t>
            </a:r>
            <a:r>
              <a:rPr lang="zh-CN" altLang="en-US" dirty="0" smtClean="0"/>
              <a:t>，从</a:t>
            </a:r>
            <a:r>
              <a:rPr lang="zh-CN" altLang="en-US" dirty="0"/>
              <a:t>中选两个小球，分别放入两个箱子中，问第一个箱子中是红球的概率？</a:t>
            </a: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428596" y="4143380"/>
            <a:ext cx="8429684" cy="1857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3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kumimoji="0" lang="zh-CN" altLang="en-US" sz="13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、四个小球可以任意放，问第一个箱子中有红球的概率？</a:t>
            </a: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zh-CN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一、基本事件</a:t>
            </a:r>
            <a:r>
              <a:rPr lang="zh-CN" altLang="en-US" dirty="0"/>
              <a:t>：“单元素”。</a:t>
            </a:r>
            <a:br>
              <a:rPr lang="zh-CN" altLang="en-US" dirty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192880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例题</a:t>
            </a:r>
            <a:r>
              <a:rPr lang="en-US" dirty="0"/>
              <a:t>1</a:t>
            </a:r>
            <a:r>
              <a:rPr lang="zh-CN" altLang="en-US" dirty="0"/>
              <a:t>：掷一枚质地均匀的硬币一次，</a:t>
            </a:r>
            <a:r>
              <a:rPr lang="zh-CN" altLang="en-US" dirty="0" smtClean="0"/>
              <a:t>出现正面的</a:t>
            </a:r>
            <a:r>
              <a:rPr lang="zh-CN" altLang="en-US" dirty="0"/>
              <a:t>概率？</a:t>
            </a:r>
            <a:br>
              <a:rPr lang="zh-CN" altLang="en-US" dirty="0"/>
            </a:br>
            <a:endParaRPr lang="zh-CN" alt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3429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习题：有</a:t>
            </a:r>
            <a:r>
              <a:rPr lang="en-US" dirty="0"/>
              <a:t>5</a:t>
            </a:r>
            <a:r>
              <a:rPr lang="zh-CN" altLang="en-US" dirty="0"/>
              <a:t>本大小形状相同的书，其中只有一本数学书，</a:t>
            </a:r>
            <a:r>
              <a:rPr lang="zh-CN" altLang="en-US" dirty="0" smtClean="0"/>
              <a:t>从中任取</a:t>
            </a:r>
            <a:r>
              <a:rPr lang="zh-CN" altLang="en-US" dirty="0"/>
              <a:t>一件，问取到</a:t>
            </a:r>
            <a:r>
              <a:rPr lang="zh-CN" altLang="en-US" b="1" dirty="0"/>
              <a:t>数学书</a:t>
            </a:r>
            <a:r>
              <a:rPr lang="zh-CN" altLang="en-US" dirty="0"/>
              <a:t>的概率？</a:t>
            </a:r>
            <a:br>
              <a:rPr lang="zh-CN" altLang="en-US" dirty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214311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二、基本事件：“多元素”。</a:t>
            </a:r>
            <a:br>
              <a:rPr lang="zh-CN" altLang="en-US" dirty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2643182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en-US" altLang="zh-CN" b="1" dirty="0" smtClean="0"/>
              <a:t>1</a:t>
            </a:r>
            <a:r>
              <a:rPr lang="zh-CN" altLang="en-US" b="1" dirty="0" smtClean="0"/>
              <a:t>，掷</a:t>
            </a:r>
            <a:r>
              <a:rPr lang="zh-CN" altLang="en-US" b="1" dirty="0"/>
              <a:t>骰子问题</a:t>
            </a:r>
            <a:r>
              <a:rPr lang="zh-CN" altLang="en-US" dirty="0"/>
              <a:t>。</a:t>
            </a:r>
            <a:br>
              <a:rPr lang="zh-CN" altLang="en-US" dirty="0"/>
            </a:br>
            <a:r>
              <a:rPr lang="zh-CN" altLang="en-US" dirty="0"/>
              <a:t>例：掷两枚质地均匀的骰子，问出现点数和为</a:t>
            </a:r>
            <a:r>
              <a:rPr lang="en-US" dirty="0"/>
              <a:t>5</a:t>
            </a:r>
            <a:r>
              <a:rPr lang="zh-CN" altLang="en-US" dirty="0"/>
              <a:t>的概率？</a:t>
            </a:r>
            <a:br>
              <a:rPr lang="zh-CN" altLang="en-US" dirty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20002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习题：两个箱子中箱子分别有红球、绿球，第一个箱子装了</a:t>
            </a:r>
            <a:r>
              <a:rPr lang="en-US" dirty="0"/>
              <a:t>2</a:t>
            </a:r>
            <a:r>
              <a:rPr lang="zh-CN" altLang="en-US" dirty="0"/>
              <a:t>个红球，</a:t>
            </a:r>
            <a:r>
              <a:rPr lang="en-US" dirty="0"/>
              <a:t>2</a:t>
            </a:r>
            <a:r>
              <a:rPr lang="zh-CN" altLang="en-US" dirty="0"/>
              <a:t>个绿球；第二个箱子装了</a:t>
            </a:r>
            <a:r>
              <a:rPr lang="en-US" dirty="0"/>
              <a:t>3</a:t>
            </a:r>
            <a:r>
              <a:rPr lang="zh-CN" altLang="en-US" dirty="0"/>
              <a:t>个红球</a:t>
            </a:r>
            <a:r>
              <a:rPr lang="en-US" dirty="0"/>
              <a:t>1</a:t>
            </a:r>
            <a:r>
              <a:rPr lang="zh-CN" altLang="en-US" dirty="0"/>
              <a:t>个绿球，分别从两个箱子中各取一个球，问取到两个绿球的概率？</a:t>
            </a:r>
            <a:br>
              <a:rPr lang="zh-CN" altLang="en-US" dirty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4282" y="2500306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zh-CN" altLang="en-US" dirty="0"/>
              <a:t>基本事件考查：有顺序，无顺序，</a:t>
            </a:r>
            <a:br>
              <a:rPr lang="zh-CN" altLang="en-US" dirty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20002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zh-CN" altLang="en-US" b="1" dirty="0"/>
              <a:t>例：从字母</a:t>
            </a:r>
            <a:r>
              <a:rPr lang="en-US" b="1" dirty="0"/>
              <a:t>a</a:t>
            </a:r>
            <a:r>
              <a:rPr lang="zh-CN" altLang="en-US" b="1" dirty="0"/>
              <a:t>、</a:t>
            </a:r>
            <a:r>
              <a:rPr lang="en-US" b="1" dirty="0"/>
              <a:t>b</a:t>
            </a:r>
            <a:r>
              <a:rPr lang="zh-CN" altLang="en-US" b="1" dirty="0"/>
              <a:t>、</a:t>
            </a:r>
            <a:r>
              <a:rPr lang="en-US" b="1" dirty="0"/>
              <a:t>c</a:t>
            </a:r>
            <a:r>
              <a:rPr lang="zh-CN" altLang="en-US" b="1" dirty="0"/>
              <a:t>、</a:t>
            </a:r>
            <a:r>
              <a:rPr lang="en-US" b="1" dirty="0"/>
              <a:t>d</a:t>
            </a:r>
            <a:r>
              <a:rPr lang="zh-CN" altLang="en-US" b="1" dirty="0"/>
              <a:t>中任取两个不同字母，取到</a:t>
            </a:r>
            <a:r>
              <a:rPr lang="en-US" b="1" dirty="0"/>
              <a:t>a</a:t>
            </a:r>
            <a:r>
              <a:rPr lang="zh-CN" altLang="en-US" b="1" dirty="0"/>
              <a:t>的概率？</a:t>
            </a:r>
            <a:br>
              <a:rPr lang="zh-CN" altLang="en-US" b="1" dirty="0"/>
            </a:b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246</Words>
  <Application>Microsoft Office PowerPoint</Application>
  <PresentationFormat>全屏显示(4:3)</PresentationFormat>
  <Paragraphs>14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古典概型复习</vt:lpstr>
      <vt:lpstr>一、基本事件：“单元素”。 </vt:lpstr>
      <vt:lpstr>例题1：掷一枚质地均匀的硬币一次，出现正面的概率？ </vt:lpstr>
      <vt:lpstr>习题：有5本大小形状相同的书，其中只有一本数学书，从中任取一件，问取到数学书的概率？  </vt:lpstr>
      <vt:lpstr>二、基本事件：“多元素”。 </vt:lpstr>
      <vt:lpstr>1，掷骰子问题。 例：掷两枚质地均匀的骰子，问出现点数和为5的概率？ </vt:lpstr>
      <vt:lpstr>习题：两个箱子中箱子分别有红球、绿球，第一个箱子装了2个红球，2个绿球；第二个箱子装了3个红球1个绿球，分别从两个箱子中各取一个球，问取到两个绿球的概率？ </vt:lpstr>
      <vt:lpstr>基本事件考查：有顺序，无顺序， </vt:lpstr>
      <vt:lpstr>例：从字母a、b、c、d中任取两个不同字母，取到a的概率？ </vt:lpstr>
      <vt:lpstr>习题：箱子中有两个绿球，两个红球，问从中取两个球 1，取到两个红球的概率？  </vt:lpstr>
      <vt:lpstr>灵活运用：有红、黄、绿、蓝四个小球和两个箱子。 1，从中选两个小球，分别放入两个箱子中，问第一个箱子中是红球的概率？</vt:lpstr>
    </vt:vector>
  </TitlesOfParts>
  <Company>Users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基本事件：“单元素”。 </dc:title>
  <dc:creator>Windows 用户</dc:creator>
  <cp:lastModifiedBy>Windows 用户</cp:lastModifiedBy>
  <cp:revision>3</cp:revision>
  <dcterms:created xsi:type="dcterms:W3CDTF">2015-09-24T12:43:00Z</dcterms:created>
  <dcterms:modified xsi:type="dcterms:W3CDTF">2015-09-24T13:06:34Z</dcterms:modified>
</cp:coreProperties>
</file>