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37400-6460-420A-8CD8-7E0A56F759F5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B9D79-D02B-4F7B-B27C-19161CF962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137535-9058-433F-9FE2-A92A0E0E3F72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/>
        </p:spPr>
      </p:sp>
      <p:sp>
        <p:nvSpPr>
          <p:cNvPr id="614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1444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44618C-D468-48AC-A8ED-68D26389E160}" type="slidenum">
              <a:rPr lang="en-US" altLang="zh-CN" sz="1200">
                <a:latin typeface="Times New Roman" pitchFamily="18" charset="0"/>
              </a:rPr>
              <a:pPr algn="r"/>
              <a:t>6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6745F4-4727-4A78-A341-0579116E56C2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634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/>
        </p:spPr>
      </p:sp>
      <p:sp>
        <p:nvSpPr>
          <p:cNvPr id="634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3492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D2DC8DF-B007-473F-8296-3F341AA3E21E}" type="slidenum">
              <a:rPr lang="en-US" altLang="zh-CN" sz="1200">
                <a:latin typeface="Times New Roman" pitchFamily="18" charset="0"/>
              </a:rPr>
              <a:pPr algn="r"/>
              <a:t>7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8.bin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9.bin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474913"/>
            <a:ext cx="807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47664" y="325846"/>
          <a:ext cx="8313737" cy="6128182"/>
        </p:xfrm>
        <a:graphic>
          <a:graphicData uri="http://schemas.openxmlformats.org/presentationml/2006/ole">
            <p:oleObj spid="_x0000_s15362" name="文档" r:id="rId3" imgW="8455493" imgH="5176498" progId="Word.Document.8">
              <p:embed/>
            </p:oleObj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1475656" y="1844824"/>
          <a:ext cx="5275262" cy="950858"/>
        </p:xfrm>
        <a:graphic>
          <a:graphicData uri="http://schemas.openxmlformats.org/presentationml/2006/ole">
            <p:oleObj spid="_x0000_s15363" name="Microsoft Word 97-2003" r:id="rId4" imgW="5274753" imgH="792028" progId="Word.Document.8">
              <p:embed/>
            </p:oleObj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610226" y="2406685"/>
          <a:ext cx="5286375" cy="474476"/>
        </p:xfrm>
        <a:graphic>
          <a:graphicData uri="http://schemas.openxmlformats.org/presentationml/2006/ole">
            <p:oleObj spid="_x0000_s15364" name="文档" r:id="rId5" imgW="5286939" imgH="395839" progId="Word.Document.8">
              <p:embed/>
            </p:oleObj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/>
        </p:nvGraphicFramePr>
        <p:xfrm>
          <a:off x="3581401" y="3046942"/>
          <a:ext cx="5286375" cy="474476"/>
        </p:xfrm>
        <a:graphic>
          <a:graphicData uri="http://schemas.openxmlformats.org/presentationml/2006/ole">
            <p:oleObj spid="_x0000_s15365" name="文档" r:id="rId6" imgW="5286939" imgH="395839" progId="Word.Document.8">
              <p:embed/>
            </p:oleObj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2971801" y="3521418"/>
          <a:ext cx="5286375" cy="950860"/>
        </p:xfrm>
        <a:graphic>
          <a:graphicData uri="http://schemas.openxmlformats.org/presentationml/2006/ole">
            <p:oleObj spid="_x0000_s15366" name="文档" r:id="rId7" imgW="5286939" imgH="791678" progId="Word.Document.8">
              <p:embed/>
            </p:oleObj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1905001" y="4984864"/>
          <a:ext cx="5286375" cy="474477"/>
        </p:xfrm>
        <a:graphic>
          <a:graphicData uri="http://schemas.openxmlformats.org/presentationml/2006/ole">
            <p:oleObj spid="_x0000_s15367" name="文档" r:id="rId8" imgW="5286939" imgH="395839" progId="Word.Document.8">
              <p:embed/>
            </p:oleObj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5410201" y="5076330"/>
          <a:ext cx="5286375" cy="474477"/>
        </p:xfrm>
        <a:graphic>
          <a:graphicData uri="http://schemas.openxmlformats.org/presentationml/2006/ole">
            <p:oleObj spid="_x0000_s15368" name="文档" r:id="rId9" imgW="5286939" imgH="395839" progId="Word.Document.8">
              <p:embed/>
            </p:oleObj>
          </a:graphicData>
        </a:graphic>
      </p:graphicFrame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47626" y="5533657"/>
          <a:ext cx="5286375" cy="474477"/>
        </p:xfrm>
        <a:graphic>
          <a:graphicData uri="http://schemas.openxmlformats.org/presentationml/2006/ole">
            <p:oleObj spid="_x0000_s15369" name="文档" r:id="rId10" imgW="5286939" imgH="395839" progId="Word.Document.8">
              <p:embed/>
            </p:oleObj>
          </a:graphicData>
        </a:graphic>
      </p:graphicFrame>
      <p:graphicFrame>
        <p:nvGraphicFramePr>
          <p:cNvPr id="12298" name="Object 10"/>
          <p:cNvGraphicFramePr>
            <a:graphicFrameLocks noChangeAspect="1"/>
          </p:cNvGraphicFramePr>
          <p:nvPr/>
        </p:nvGraphicFramePr>
        <p:xfrm>
          <a:off x="6629401" y="5405987"/>
          <a:ext cx="5286375" cy="950858"/>
        </p:xfrm>
        <a:graphic>
          <a:graphicData uri="http://schemas.openxmlformats.org/presentationml/2006/ole">
            <p:oleObj spid="_x0000_s15370" name="文档" r:id="rId11" imgW="5286939" imgH="791678" progId="Word.Document.8">
              <p:embed/>
            </p:oleObj>
          </a:graphicData>
        </a:graphic>
      </p:graphicFrame>
      <p:graphicFrame>
        <p:nvGraphicFramePr>
          <p:cNvPr id="12299" name="Object 11"/>
          <p:cNvGraphicFramePr>
            <a:graphicFrameLocks noChangeAspect="1"/>
          </p:cNvGraphicFramePr>
          <p:nvPr/>
        </p:nvGraphicFramePr>
        <p:xfrm>
          <a:off x="1524001" y="5808053"/>
          <a:ext cx="5286375" cy="950860"/>
        </p:xfrm>
        <a:graphic>
          <a:graphicData uri="http://schemas.openxmlformats.org/presentationml/2006/ole">
            <p:oleObj spid="_x0000_s15371" name="文档" r:id="rId12" imgW="5286939" imgH="791678" progId="Word.Document.8">
              <p:embed/>
            </p:oleObj>
          </a:graphicData>
        </a:graphic>
      </p:graphicFrame>
      <p:graphicFrame>
        <p:nvGraphicFramePr>
          <p:cNvPr id="12300" name="Object 12"/>
          <p:cNvGraphicFramePr>
            <a:graphicFrameLocks noChangeAspect="1"/>
          </p:cNvGraphicFramePr>
          <p:nvPr/>
        </p:nvGraphicFramePr>
        <p:xfrm>
          <a:off x="4648201" y="5808053"/>
          <a:ext cx="5286375" cy="950860"/>
        </p:xfrm>
        <a:graphic>
          <a:graphicData uri="http://schemas.openxmlformats.org/presentationml/2006/ole">
            <p:oleObj spid="_x0000_s15372" name="文档" r:id="rId13" imgW="5286939" imgH="79167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47664" y="503060"/>
          <a:ext cx="8372475" cy="4868628"/>
        </p:xfrm>
        <a:graphic>
          <a:graphicData uri="http://schemas.openxmlformats.org/presentationml/2006/ole">
            <p:oleObj spid="_x0000_s16386" name="文档" r:id="rId3" imgW="8436727" imgH="4074625" progId="Word.Document.8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54014" y="2970721"/>
          <a:ext cx="8435975" cy="3751986"/>
        </p:xfrm>
        <a:graphic>
          <a:graphicData uri="http://schemas.openxmlformats.org/presentationml/2006/ole">
            <p:oleObj spid="_x0000_s16387" name="文档" r:id="rId4" imgW="8436727" imgH="312641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47664" y="777456"/>
          <a:ext cx="8372475" cy="4868628"/>
        </p:xfrm>
        <a:graphic>
          <a:graphicData uri="http://schemas.openxmlformats.org/presentationml/2006/ole">
            <p:oleObj spid="_x0000_s17410" name="文档" r:id="rId3" imgW="8436727" imgH="4074625" progId="Word.Document.8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354014" y="2606764"/>
          <a:ext cx="8435975" cy="3372787"/>
        </p:xfrm>
        <a:graphic>
          <a:graphicData uri="http://schemas.openxmlformats.org/presentationml/2006/ole">
            <p:oleObj spid="_x0000_s17411" name="文档" r:id="rId4" imgW="8436727" imgH="28097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47664" y="756496"/>
          <a:ext cx="8372475" cy="4868626"/>
        </p:xfrm>
        <a:graphic>
          <a:graphicData uri="http://schemas.openxmlformats.org/presentationml/2006/ole">
            <p:oleObj spid="_x0000_s18434" name="文档" r:id="rId3" imgW="8436727" imgH="4074625" progId="Word.Document.8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354014" y="2968815"/>
          <a:ext cx="8435975" cy="3022169"/>
        </p:xfrm>
        <a:graphic>
          <a:graphicData uri="http://schemas.openxmlformats.org/presentationml/2006/ole">
            <p:oleObj spid="_x0000_s18435" name="文档" r:id="rId4" imgW="8436727" imgH="251717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灯片编号占位符 3"/>
          <p:cNvSpPr>
            <a:spLocks noGrp="1" noChangeArrowheads="1"/>
          </p:cNvSpPr>
          <p:nvPr/>
        </p:nvSpPr>
        <p:spPr bwMode="auto">
          <a:xfrm>
            <a:off x="8172450" y="508000"/>
            <a:ext cx="9715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黑体" pitchFamily="49" charset="-122"/>
              </a:rPr>
              <a:t>-</a:t>
            </a:r>
            <a:fld id="{BB05A46F-4720-43FA-859E-D462EB3F5921}" type="slidenum">
              <a:rPr lang="en-US" altLang="zh-CN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pPr algn="ctr"/>
              <a:t>6</a:t>
            </a:fld>
            <a:r>
              <a:rPr lang="en-US" altLang="zh-CN">
                <a:solidFill>
                  <a:schemeClr val="bg1"/>
                </a:solidFill>
                <a:latin typeface="黑体" pitchFamily="49" charset="-122"/>
              </a:rPr>
              <a:t>-</a:t>
            </a:r>
            <a:endParaRPr lang="en-US" altLang="zh-CN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1175" y="1052513"/>
            <a:ext cx="1339850" cy="288925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fontAlgn="auto"/>
            <a:r>
              <a:rPr lang="zh-CN" altLang="en-US" sz="1400" noProof="1">
                <a:solidFill>
                  <a:srgbClr val="E75E22"/>
                </a:solidFill>
                <a:latin typeface="+mj-ea"/>
                <a:ea typeface="+mj-ea"/>
              </a:rPr>
              <a:t>热点考题诠释</a:t>
            </a:r>
            <a:endParaRPr lang="zh-CN" altLang="en-US" sz="1400" noProof="1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3888" y="1052513"/>
            <a:ext cx="1339850" cy="288925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fontAlgn="auto"/>
            <a:r>
              <a:rPr lang="zh-CN" altLang="en-US" sz="1400" noProof="1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高考方向解读</a:t>
            </a:r>
            <a:endParaRPr lang="zh-CN" altLang="en-US" sz="1400" noProof="1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0421" name="对象 1"/>
          <p:cNvGraphicFramePr>
            <a:graphicFrameLocks noChangeAspect="1"/>
          </p:cNvGraphicFramePr>
          <p:nvPr/>
        </p:nvGraphicFramePr>
        <p:xfrm>
          <a:off x="508000" y="2624138"/>
          <a:ext cx="8128000" cy="1863725"/>
        </p:xfrm>
        <a:graphic>
          <a:graphicData uri="http://schemas.openxmlformats.org/presentationml/2006/ole">
            <p:oleObj spid="_x0000_s19458" r:id="rId5" imgW="3837960" imgH="883080" progId="Word.Document.12">
              <p:embed/>
            </p:oleObj>
          </a:graphicData>
        </a:graphic>
      </p:graphicFrame>
    </p:spTree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灯片编号占位符 3"/>
          <p:cNvSpPr>
            <a:spLocks noGrp="1" noChangeArrowheads="1"/>
          </p:cNvSpPr>
          <p:nvPr/>
        </p:nvSpPr>
        <p:spPr bwMode="auto">
          <a:xfrm>
            <a:off x="8172450" y="508000"/>
            <a:ext cx="9715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黑体" pitchFamily="49" charset="-122"/>
              </a:rPr>
              <a:t>-</a:t>
            </a:r>
            <a:fld id="{B5536A89-D7CE-4AD7-AAD7-857843AA9D5B}" type="slidenum">
              <a:rPr lang="en-US" altLang="zh-CN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pPr algn="ctr"/>
              <a:t>7</a:t>
            </a:fld>
            <a:r>
              <a:rPr lang="en-US" altLang="zh-CN">
                <a:solidFill>
                  <a:schemeClr val="bg1"/>
                </a:solidFill>
                <a:latin typeface="黑体" pitchFamily="49" charset="-122"/>
              </a:rPr>
              <a:t>-</a:t>
            </a:r>
            <a:endParaRPr lang="en-US" altLang="zh-CN">
              <a:solidFill>
                <a:schemeClr val="bg1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1175" y="1052513"/>
            <a:ext cx="1339850" cy="288925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fontAlgn="auto"/>
            <a:r>
              <a:rPr lang="zh-CN" altLang="en-US" sz="1400" noProof="1">
                <a:solidFill>
                  <a:srgbClr val="E75E22"/>
                </a:solidFill>
                <a:latin typeface="+mj-ea"/>
                <a:ea typeface="+mj-ea"/>
              </a:rPr>
              <a:t>热点考题诠释</a:t>
            </a:r>
            <a:endParaRPr lang="zh-CN" altLang="en-US" sz="1400" noProof="1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3888" y="1052513"/>
            <a:ext cx="1339850" cy="288925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 anchor="ctr"/>
          <a:lstStyle/>
          <a:p>
            <a:pPr algn="ctr" fontAlgn="auto"/>
            <a:r>
              <a:rPr lang="zh-CN" altLang="en-US" sz="1400" noProof="1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高考方向解读</a:t>
            </a:r>
            <a:endParaRPr lang="zh-CN" altLang="en-US" sz="1400" noProof="1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2469" name="对象 2"/>
          <p:cNvGraphicFramePr>
            <a:graphicFrameLocks noChangeAspect="1"/>
          </p:cNvGraphicFramePr>
          <p:nvPr/>
        </p:nvGraphicFramePr>
        <p:xfrm>
          <a:off x="508000" y="1639888"/>
          <a:ext cx="8128000" cy="3832225"/>
        </p:xfrm>
        <a:graphic>
          <a:graphicData uri="http://schemas.openxmlformats.org/presentationml/2006/ole">
            <p:oleObj spid="_x0000_s20482" r:id="rId5" imgW="3837960" imgH="1815480" progId="Word.Document.12">
              <p:embed/>
            </p:oleObj>
          </a:graphicData>
        </a:graphic>
      </p:graphicFrame>
    </p:spTree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32</Words>
  <Application>Microsoft Office PowerPoint</Application>
  <PresentationFormat>全屏显示(4:3)</PresentationFormat>
  <Paragraphs>10</Paragraphs>
  <Slides>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Office 主题</vt:lpstr>
      <vt:lpstr>Microsoft Word 文档</vt:lpstr>
      <vt:lpstr>Microsoft Word 97-2003</vt:lpstr>
      <vt:lpstr>Microsoft Office Word 2007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</cp:revision>
  <dcterms:created xsi:type="dcterms:W3CDTF">2018-03-29T01:06:08Z</dcterms:created>
  <dcterms:modified xsi:type="dcterms:W3CDTF">2018-03-29T01:15:26Z</dcterms:modified>
</cp:coreProperties>
</file>