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2457331_220845992000_2"/>
          <p:cNvPicPr>
            <a:picLocks noChangeAspect="1" noChangeArrowheads="1"/>
          </p:cNvPicPr>
          <p:nvPr/>
        </p:nvPicPr>
        <p:blipFill>
          <a:blip r:embed="rId2"/>
          <a:srcRect b="3503"/>
          <a:stretch>
            <a:fillRect/>
          </a:stretch>
        </p:blipFill>
        <p:spPr bwMode="auto">
          <a:xfrm>
            <a:off x="0" y="0"/>
            <a:ext cx="9190038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9600" b="1" smtClean="0"/>
              <a:t>apple</a:t>
            </a:r>
            <a:endParaRPr lang="zh-CN" altLang="en-US" sz="9600" b="1" smtClean="0"/>
          </a:p>
        </p:txBody>
      </p:sp>
      <p:pic>
        <p:nvPicPr>
          <p:cNvPr id="6147" name="内容占位符 3" descr="5433745_125537066177_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1341438"/>
            <a:ext cx="6956425" cy="5216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9600" b="1" smtClean="0"/>
              <a:t>bat</a:t>
            </a:r>
            <a:endParaRPr lang="zh-CN" altLang="en-US" sz="9600" b="1" smtClean="0"/>
          </a:p>
        </p:txBody>
      </p:sp>
      <p:pic>
        <p:nvPicPr>
          <p:cNvPr id="7171" name="内容占位符 3" descr="6adaec7e58a118cb18503497115b2c4d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33500" y="2058988"/>
            <a:ext cx="6477000" cy="3609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9600" b="1" smtClean="0"/>
              <a:t>cat</a:t>
            </a:r>
            <a:endParaRPr lang="zh-CN" altLang="en-US" sz="9600" b="1" smtClean="0"/>
          </a:p>
        </p:txBody>
      </p:sp>
      <p:pic>
        <p:nvPicPr>
          <p:cNvPr id="8195" name="内容占位符 3" descr="faf2b2119313b07ed9df37ab0dd7912397dd8c3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50913" y="1600200"/>
            <a:ext cx="72421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9600" b="1" smtClean="0"/>
              <a:t>dog</a:t>
            </a:r>
            <a:endParaRPr lang="zh-CN" altLang="en-US" sz="9600" b="1" smtClean="0"/>
          </a:p>
        </p:txBody>
      </p:sp>
      <p:pic>
        <p:nvPicPr>
          <p:cNvPr id="9219" name="内容占位符 3" descr="14882888_203312934000_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9600" b="1" smtClean="0"/>
              <a:t>aligator</a:t>
            </a:r>
            <a:endParaRPr lang="zh-CN" altLang="en-US" sz="9600" b="1" smtClean="0"/>
          </a:p>
        </p:txBody>
      </p:sp>
      <p:pic>
        <p:nvPicPr>
          <p:cNvPr id="10243" name="内容占位符 3" descr="U2010P6T12D7542020F44DT2015031410492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760538"/>
            <a:ext cx="7994650" cy="45481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PresentationFormat>全屏显示(4:3)</PresentationFormat>
  <Paragraphs>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apple</vt:lpstr>
      <vt:lpstr>bat</vt:lpstr>
      <vt:lpstr>cat</vt:lpstr>
      <vt:lpstr>dog</vt:lpstr>
      <vt:lpstr>aligator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桑三博客</cp:lastModifiedBy>
  <cp:revision>1</cp:revision>
  <dcterms:created xsi:type="dcterms:W3CDTF">2017-12-06T07:00:54Z</dcterms:created>
  <dcterms:modified xsi:type="dcterms:W3CDTF">2017-12-06T07:02:13Z</dcterms:modified>
</cp:coreProperties>
</file>