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5" r:id="rId1"/>
  </p:sldMasterIdLst>
  <p:notesMasterIdLst>
    <p:notesMasterId r:id="rId6"/>
  </p:notesMasterIdLst>
  <p:handoutMasterIdLst>
    <p:handoutMasterId r:id="rId7"/>
  </p:handoutMasterIdLst>
  <p:sldIdLst>
    <p:sldId id="398" r:id="rId2"/>
    <p:sldId id="399" r:id="rId3"/>
    <p:sldId id="374" r:id="rId4"/>
    <p:sldId id="397" r:id="rId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8BDD"/>
    <a:srgbClr val="DD2358"/>
    <a:srgbClr val="00CCFF"/>
    <a:srgbClr val="00CC99"/>
    <a:srgbClr val="F4F17B"/>
    <a:srgbClr val="E6E61A"/>
    <a:srgbClr val="4C98EC"/>
    <a:srgbClr val="0E22E2"/>
    <a:srgbClr val="EE6A60"/>
    <a:srgbClr val="B51B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79882" autoAdjust="0"/>
  </p:normalViewPr>
  <p:slideViewPr>
    <p:cSldViewPr>
      <p:cViewPr varScale="1">
        <p:scale>
          <a:sx n="122" d="100"/>
          <a:sy n="122" d="100"/>
        </p:scale>
        <p:origin x="-1398" y="-96"/>
      </p:cViewPr>
      <p:guideLst>
        <p:guide orient="horz" pos="173"/>
        <p:guide orient="horz" pos="128"/>
        <p:guide orient="horz" pos="3083"/>
        <p:guide orient="horz" pos="532"/>
        <p:guide pos="295"/>
        <p:guide pos="5465"/>
      </p:guideLst>
    </p:cSldViewPr>
  </p:slideViewPr>
  <p:outlineViewPr>
    <p:cViewPr>
      <p:scale>
        <a:sx n="33" d="100"/>
        <a:sy n="33" d="100"/>
      </p:scale>
      <p:origin x="0" y="1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8" d="100"/>
        <a:sy n="88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193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C8F37BB-1882-4982-B205-3E6D0D63B7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6921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C6E1B36-893F-480F-A914-43D0A585A070}" type="datetimeFigureOut">
              <a:rPr lang="zh-CN" altLang="en-US"/>
              <a:pPr>
                <a:defRPr/>
              </a:pPr>
              <a:t>2019/9/20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DCA8F57-2D8A-45EB-85C7-CF965B4DE1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497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CA8F57-2D8A-45EB-85C7-CF965B4DE1AE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43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CA8F57-2D8A-45EB-85C7-CF965B4DE1AE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875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5400"/>
            <a:ext cx="9144000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9145588" cy="2571750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0" y="1123950"/>
            <a:ext cx="9144000" cy="981935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5400" b="1" dirty="0" smtClean="0">
                <a:solidFill>
                  <a:srgbClr val="1D8DE5"/>
                </a:solidFill>
                <a:latin typeface="微软雅黑" pitchFamily="34" charset="-122"/>
              </a:rPr>
              <a:t>选开课功能介绍</a:t>
            </a:r>
            <a:endParaRPr lang="zh-CN" altLang="en-US" sz="5400" b="1" dirty="0">
              <a:solidFill>
                <a:srgbClr val="1D8DE5"/>
              </a:solidFill>
              <a:latin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963863" y="4146550"/>
            <a:ext cx="3216275" cy="360363"/>
          </a:xfrm>
          <a:prstGeom prst="roundRect">
            <a:avLst>
              <a:gd name="adj" fmla="val 7292"/>
            </a:avLst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学生部</a:t>
            </a:r>
          </a:p>
        </p:txBody>
      </p:sp>
      <p:pic>
        <p:nvPicPr>
          <p:cNvPr id="6" name="Picture 2" descr="C:\Users\zhangyong\Desktop\北语网院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85750"/>
            <a:ext cx="28797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463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70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098925" y="4911725"/>
            <a:ext cx="982663" cy="1603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EFEF0-4803-40BE-9820-9A5840B839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095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6080"/>
            <a:ext cx="8229600" cy="3588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FF0000">
                <a:tint val="45000"/>
                <a:satMod val="400000"/>
              </a:srgbClr>
            </a:duotone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7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95566">
            <a:off x="533400" y="392113"/>
            <a:ext cx="56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2" descr="C:\Users\zhangyong\Desktop\北语网院logo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58763"/>
            <a:ext cx="28797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35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5pPr>
      <a:lvl6pPr marL="4572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6pPr>
      <a:lvl7pPr marL="9144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7pPr>
      <a:lvl8pPr marL="13716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8pPr>
      <a:lvl9pPr marL="18288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4" y="2571750"/>
            <a:ext cx="914400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-794" y="0"/>
            <a:ext cx="9145588" cy="2571750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-794" y="843558"/>
            <a:ext cx="9144000" cy="108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6000" b="1" dirty="0" smtClean="0">
                <a:solidFill>
                  <a:srgbClr val="1D8DE5"/>
                </a:solidFill>
                <a:latin typeface="微软雅黑" pitchFamily="34" charset="-122"/>
                <a:ea typeface="微软雅黑" pitchFamily="34" charset="-122"/>
              </a:rPr>
              <a:t>学生选开选修课功能介绍  </a:t>
            </a:r>
            <a:endParaRPr lang="en-US" altLang="zh-CN" sz="6000" b="1" dirty="0" smtClean="0">
              <a:solidFill>
                <a:srgbClr val="1D8DE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963069" y="4146550"/>
            <a:ext cx="3216275" cy="360363"/>
          </a:xfrm>
          <a:prstGeom prst="roundRect">
            <a:avLst>
              <a:gd name="adj" fmla="val 7292"/>
            </a:avLst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学生部</a:t>
            </a:r>
          </a:p>
        </p:txBody>
      </p:sp>
      <p:pic>
        <p:nvPicPr>
          <p:cNvPr id="8" name="Picture 2" descr="C:\Users\zhangyong\Desktop\北语网院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350" y="267494"/>
            <a:ext cx="2880000" cy="4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3697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6"/>
          <p:cNvSpPr txBox="1">
            <a:spLocks noChangeArrowheads="1"/>
          </p:cNvSpPr>
          <p:nvPr/>
        </p:nvSpPr>
        <p:spPr bwMode="auto">
          <a:xfrm>
            <a:off x="323528" y="1563638"/>
            <a:ext cx="309634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学生登陆平台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之后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，点击“我的课程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选开选修课程”注意查看“注意内容（红字部分）”，根据可选学分选择自己心仪的课程，点击“选开课”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弹出“确认选开课按钮”点击“确认”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开通成功后可在“学习中的课程”中查看到，进行学习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34846"/>
            <a:ext cx="5519605" cy="3869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60333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608" y="555526"/>
            <a:ext cx="7643192" cy="720080"/>
          </a:xfrm>
        </p:spPr>
        <p:txBody>
          <a:bodyPr/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注意：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267971" y="1337157"/>
            <a:ext cx="8277937" cy="472198"/>
            <a:chOff x="1678792" y="1830642"/>
            <a:chExt cx="5341480" cy="628859"/>
          </a:xfrm>
        </p:grpSpPr>
        <p:sp>
          <p:nvSpPr>
            <p:cNvPr id="7" name="矩形 6"/>
            <p:cNvSpPr/>
            <p:nvPr/>
          </p:nvSpPr>
          <p:spPr>
            <a:xfrm>
              <a:off x="1678792" y="1830642"/>
              <a:ext cx="792331" cy="475692"/>
            </a:xfrm>
            <a:prstGeom prst="rect">
              <a:avLst/>
            </a:prstGeom>
            <a:solidFill>
              <a:srgbClr val="F4D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06055" y="1830642"/>
              <a:ext cx="4514217" cy="475692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F4D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29" name="TextBox 14"/>
            <p:cNvSpPr txBox="1">
              <a:spLocks noChangeArrowheads="1"/>
            </p:cNvSpPr>
            <p:nvPr/>
          </p:nvSpPr>
          <p:spPr bwMode="auto">
            <a:xfrm>
              <a:off x="1678792" y="1844670"/>
              <a:ext cx="792088" cy="614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0" name="TextBox 24"/>
            <p:cNvSpPr txBox="1">
              <a:spLocks noChangeArrowheads="1"/>
            </p:cNvSpPr>
            <p:nvPr/>
          </p:nvSpPr>
          <p:spPr bwMode="auto">
            <a:xfrm>
              <a:off x="2505752" y="1844670"/>
              <a:ext cx="4370504" cy="491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可选学分数需要关注查看选开课页面注意内容（红字部分）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261374" y="2255127"/>
            <a:ext cx="8356123" cy="461665"/>
            <a:chOff x="1678792" y="3053993"/>
            <a:chExt cx="5378072" cy="616890"/>
          </a:xfrm>
        </p:grpSpPr>
        <p:sp>
          <p:nvSpPr>
            <p:cNvPr id="18" name="矩形 17"/>
            <p:cNvSpPr/>
            <p:nvPr/>
          </p:nvSpPr>
          <p:spPr>
            <a:xfrm>
              <a:off x="2506066" y="3053993"/>
              <a:ext cx="4514277" cy="475693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E5A9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78792" y="3053993"/>
              <a:ext cx="792341" cy="475693"/>
            </a:xfrm>
            <a:prstGeom prst="rect">
              <a:avLst/>
            </a:prstGeom>
            <a:solidFill>
              <a:srgbClr val="E5A95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4" name="TextBox 20"/>
            <p:cNvSpPr txBox="1">
              <a:spLocks noChangeArrowheads="1"/>
            </p:cNvSpPr>
            <p:nvPr/>
          </p:nvSpPr>
          <p:spPr bwMode="auto">
            <a:xfrm>
              <a:off x="1678792" y="3053994"/>
              <a:ext cx="792088" cy="616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  2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5" name="TextBox 26"/>
            <p:cNvSpPr txBox="1">
              <a:spLocks noChangeArrowheads="1"/>
            </p:cNvSpPr>
            <p:nvPr/>
          </p:nvSpPr>
          <p:spPr bwMode="auto">
            <a:xfrm>
              <a:off x="2524048" y="3053996"/>
              <a:ext cx="4532816" cy="493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学习中心选开课操作之后，才能开选修课程；选开课没有时间限制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278108" y="3168335"/>
            <a:ext cx="8312012" cy="461665"/>
            <a:chOff x="1696228" y="4271273"/>
            <a:chExt cx="5370548" cy="616890"/>
          </a:xfrm>
        </p:grpSpPr>
        <p:sp>
          <p:nvSpPr>
            <p:cNvPr id="13" name="矩形 12"/>
            <p:cNvSpPr/>
            <p:nvPr/>
          </p:nvSpPr>
          <p:spPr>
            <a:xfrm>
              <a:off x="1696228" y="4271273"/>
              <a:ext cx="791934" cy="475693"/>
            </a:xfrm>
            <a:prstGeom prst="rect">
              <a:avLst/>
            </a:prstGeom>
            <a:solidFill>
              <a:srgbClr val="54ADB6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524664" y="4271273"/>
              <a:ext cx="4513546" cy="475693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54AD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9" name="TextBox 21"/>
            <p:cNvSpPr txBox="1">
              <a:spLocks noChangeArrowheads="1"/>
            </p:cNvSpPr>
            <p:nvPr/>
          </p:nvSpPr>
          <p:spPr bwMode="auto">
            <a:xfrm>
              <a:off x="1713664" y="4271274"/>
              <a:ext cx="792088" cy="616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0" name="TextBox 27"/>
            <p:cNvSpPr txBox="1">
              <a:spLocks noChangeArrowheads="1"/>
            </p:cNvSpPr>
            <p:nvPr/>
          </p:nvSpPr>
          <p:spPr bwMode="auto">
            <a:xfrm>
              <a:off x="2533960" y="4271277"/>
              <a:ext cx="4532816" cy="493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已选开课程超过</a:t>
              </a:r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天，不予退费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298729" y="4058928"/>
            <a:ext cx="8363399" cy="461665"/>
            <a:chOff x="1713664" y="5459406"/>
            <a:chExt cx="5353112" cy="614831"/>
          </a:xfrm>
        </p:grpSpPr>
        <p:sp>
          <p:nvSpPr>
            <p:cNvPr id="14" name="矩形 13"/>
            <p:cNvSpPr/>
            <p:nvPr/>
          </p:nvSpPr>
          <p:spPr>
            <a:xfrm>
              <a:off x="1713664" y="5459406"/>
              <a:ext cx="791936" cy="475692"/>
            </a:xfrm>
            <a:prstGeom prst="rect">
              <a:avLst/>
            </a:prstGeom>
            <a:solidFill>
              <a:srgbClr val="A0B43C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524645" y="5459406"/>
              <a:ext cx="4513564" cy="475692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A0B4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4" name="TextBox 22"/>
            <p:cNvSpPr txBox="1">
              <a:spLocks noChangeArrowheads="1"/>
            </p:cNvSpPr>
            <p:nvPr/>
          </p:nvSpPr>
          <p:spPr bwMode="auto">
            <a:xfrm>
              <a:off x="1713664" y="5459406"/>
              <a:ext cx="810384" cy="614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5" name="TextBox 28"/>
            <p:cNvSpPr txBox="1">
              <a:spLocks noChangeArrowheads="1"/>
            </p:cNvSpPr>
            <p:nvPr/>
          </p:nvSpPr>
          <p:spPr bwMode="auto">
            <a:xfrm>
              <a:off x="2533960" y="5473431"/>
              <a:ext cx="4532816" cy="491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选修课程开课后学生无法关闭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679418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1200150"/>
            <a:ext cx="7086600" cy="354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gray">
          <a:xfrm>
            <a:off x="2286000" y="1733550"/>
            <a:ext cx="16764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谢谢！</a:t>
            </a:r>
            <a:endParaRPr lang="zh-CN" altLang="zh-CN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611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Browallia New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8724</TotalTime>
  <Words>141</Words>
  <Application>Microsoft Office PowerPoint</Application>
  <PresentationFormat>全屏显示(16:9)</PresentationFormat>
  <Paragraphs>19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主题2</vt:lpstr>
      <vt:lpstr>PowerPoint 演示文稿</vt:lpstr>
      <vt:lpstr>PowerPoint 演示文稿</vt:lpstr>
      <vt:lpstr>注意：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NordriDesign</dc:creator>
  <cp:keywords>ppt幻灯设计/ppt模板设计</cp:keywords>
  <dc:description>nordridesign.com</dc:description>
  <cp:lastModifiedBy>zhangyong</cp:lastModifiedBy>
  <cp:revision>788</cp:revision>
  <dcterms:created xsi:type="dcterms:W3CDTF">2007-10-21T01:27:31Z</dcterms:created>
  <dcterms:modified xsi:type="dcterms:W3CDTF">2019-09-20T05:32:09Z</dcterms:modified>
</cp:coreProperties>
</file>