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75" r:id="rId3"/>
    <p:sldId id="276" r:id="rId4"/>
    <p:sldId id="263" r:id="rId6"/>
    <p:sldId id="277" r:id="rId7"/>
    <p:sldId id="278" r:id="rId8"/>
    <p:sldId id="282" r:id="rId9"/>
    <p:sldId id="321" r:id="rId10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00"/>
    <a:srgbClr val="FF0000"/>
    <a:srgbClr val="0000FF"/>
    <a:srgbClr val="111111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364" name="Rectangle 4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AC27215-AFD9-4DF8-8484-3C4F53129FDD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8434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8435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9200" cy="4114800"/>
          </a:xfrm>
        </p:spPr>
        <p:txBody>
          <a:bodyPr wrap="square" lIns="91440" tIns="45720" rIns="91440" bIns="45720" anchor="ctr"/>
          <a:lstStyle/>
          <a:p>
            <a:pPr lvl="0"/>
            <a:r>
              <a:rPr lang="zh-CN" altLang="en-US" dirty="0"/>
              <a:t>分成三部分并概括大意</a:t>
            </a:r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FEFC61D-BE2C-4C2F-91D9-E5099A220164}" type="slidenum">
              <a:rPr kumimoji="0" lang="en-US" altLang="zh-CN" b="0" i="0" strike="noStrike" kern="1200" cap="none" spc="0" normalizeH="0" baseline="0" noProof="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B394EEC-542E-4671-88B7-0959C1CC294B}" type="slidenum">
              <a:rPr kumimoji="0" lang="en-US" altLang="zh-CN" b="0" i="0" strike="noStrike" kern="1200" cap="none" spc="0" normalizeH="0" baseline="0" noProof="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995D923-C1D6-41C0-8CB1-6ACD2B610944}" type="slidenum">
              <a:rPr kumimoji="0" lang="en-US" altLang="zh-CN" b="0" i="0" strike="noStrike" kern="1200" cap="none" spc="0" normalizeH="0" baseline="0" noProof="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46CD5B7-CDCD-40AE-9034-84DEADA51C0F}" type="slidenum">
              <a:rPr kumimoji="0" lang="en-US" altLang="zh-CN" b="0" i="0" strike="noStrike" kern="1200" cap="none" spc="0" normalizeH="0" baseline="0" noProof="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2D4F57-2AF8-47B4-8821-BF3B2746CED5}" type="slidenum">
              <a:rPr kumimoji="0" lang="en-US" altLang="zh-CN" b="0" i="0" strike="noStrike" kern="1200" cap="none" spc="0" normalizeH="0" baseline="0" noProof="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4CE3F9C-9D9F-44D4-976F-D3337BC97B45}" type="slidenum">
              <a:rPr kumimoji="0" lang="en-US" altLang="zh-CN" b="0" i="0" strike="noStrike" kern="1200" cap="none" spc="0" normalizeH="0" baseline="0" noProof="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372D1E1-1A54-4ED2-AA2D-D14A453F6299}" type="slidenum">
              <a:rPr kumimoji="0" lang="en-US" altLang="zh-CN" b="0" i="0" strike="noStrike" kern="1200" cap="none" spc="0" normalizeH="0" baseline="0" noProof="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08DD8D8-A2E8-44E8-820E-D1D126966275}" type="slidenum">
              <a:rPr kumimoji="0" lang="en-US" altLang="zh-CN" b="0" i="0" strike="noStrike" kern="1200" cap="none" spc="0" normalizeH="0" baseline="0" noProof="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B2123BD-C358-48DF-A00E-A96405E2D42F}" type="slidenum">
              <a:rPr kumimoji="0" lang="en-US" altLang="zh-CN" b="0" i="0" strike="noStrike" kern="1200" cap="none" spc="0" normalizeH="0" baseline="0" noProof="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2EA2FD9-A29A-4A84-9679-88CAECAFFB98}" type="slidenum">
              <a:rPr kumimoji="0" lang="en-US" altLang="zh-CN" b="0" i="0" strike="noStrike" kern="1200" cap="none" spc="0" normalizeH="0" baseline="0" noProof="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AF9C549-C6E1-42B5-AC1E-FFE71B94C404}" type="slidenum">
              <a:rPr kumimoji="0" lang="en-US" altLang="zh-CN" b="0" i="0" strike="noStrike" kern="1200" cap="none" spc="0" normalizeH="0" baseline="0" noProof="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b="0" i="0" strike="noStrike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t="100000" r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576008A-C781-40B6-86C4-2E0F0C75BBEA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jpe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6"/>
          <p:cNvSpPr>
            <a:spLocks noGrp="1" noRot="1"/>
          </p:cNvSpPr>
          <p:nvPr>
            <p:ph type="title" idx="4294967295"/>
          </p:nvPr>
        </p:nvSpPr>
        <p:spPr>
          <a:xfrm>
            <a:off x="2667000" y="0"/>
            <a:ext cx="4191000" cy="685800"/>
          </a:xfrm>
        </p:spPr>
        <p:txBody>
          <a:bodyPr lIns="91440" tIns="45720" rIns="91440" bIns="45720" anchor="ctr"/>
          <a:lstStyle/>
          <a:p>
            <a:r>
              <a:rPr lang="zh-CN" altLang="en-US" sz="5600" i="1" dirty="0">
                <a:solidFill>
                  <a:srgbClr val="660033"/>
                </a:solidFill>
              </a:rPr>
              <a:t>  </a:t>
            </a:r>
            <a:endParaRPr lang="zh-CN" altLang="en-US" sz="5600" i="1" dirty="0">
              <a:solidFill>
                <a:srgbClr val="660033"/>
              </a:solidFill>
            </a:endParaRPr>
          </a:p>
        </p:txBody>
      </p:sp>
      <p:sp>
        <p:nvSpPr>
          <p:cNvPr id="16386" name="Rectangle 8"/>
          <p:cNvSpPr>
            <a:spLocks noGrp="1"/>
          </p:cNvSpPr>
          <p:nvPr>
            <p:ph type="body" sz="half" idx="4294967295"/>
          </p:nvPr>
        </p:nvSpPr>
        <p:spPr>
          <a:xfrm>
            <a:off x="304800" y="685800"/>
            <a:ext cx="8534400" cy="6477000"/>
          </a:xfrm>
        </p:spPr>
        <p:txBody>
          <a:bodyPr wrap="square" lIns="91440" tIns="45720" rIns="91440" bIns="45720" anchor="t"/>
          <a:lstStyle>
            <a:lvl1pPr lvl="0">
              <a:buClrTx/>
              <a:buSzTx/>
              <a:buFontTx/>
              <a:defRPr sz="2800"/>
            </a:lvl1pPr>
            <a:lvl2pPr lvl="1">
              <a:buClrTx/>
              <a:buSzTx/>
              <a:buFontTx/>
              <a:defRPr sz="2400"/>
            </a:lvl2pPr>
            <a:lvl3pPr lvl="2">
              <a:buClrTx/>
              <a:buSzTx/>
              <a:buFontTx/>
              <a:defRPr sz="2000"/>
            </a:lvl3pPr>
            <a:lvl4pPr lvl="3">
              <a:buClrTx/>
              <a:buSzTx/>
              <a:buFontTx/>
              <a:defRPr sz="1800"/>
            </a:lvl4pPr>
            <a:lvl5pPr lvl="4">
              <a:buClrTx/>
              <a:buSzTx/>
              <a:buFontTx/>
              <a:defRPr sz="1800"/>
            </a:lvl5pPr>
          </a:lstStyle>
          <a:p>
            <a:pPr lvl="1">
              <a:lnSpc>
                <a:spcPct val="150000"/>
              </a:lnSpc>
              <a:buNone/>
            </a:pPr>
            <a:r>
              <a:rPr lang="zh-CN" altLang="en-US" sz="3000" b="1" dirty="0">
                <a:solidFill>
                  <a:srgbClr val="0000FF"/>
                </a:solidFill>
              </a:rPr>
              <a:t>天街小雨润如酥，草色遥看近却无。</a:t>
            </a:r>
            <a:r>
              <a:rPr lang="en-US" altLang="zh-CN" sz="3000" b="1" dirty="0">
                <a:solidFill>
                  <a:srgbClr val="0000FF"/>
                </a:solidFill>
              </a:rPr>
              <a:t>——</a:t>
            </a:r>
            <a:r>
              <a:rPr lang="zh-CN" altLang="en-US" sz="3000" b="1" dirty="0">
                <a:solidFill>
                  <a:srgbClr val="0000FF"/>
                </a:solidFill>
              </a:rPr>
              <a:t>韩愈</a:t>
            </a:r>
            <a:endParaRPr lang="zh-CN" altLang="en-US" sz="3000" b="1" dirty="0">
              <a:solidFill>
                <a:srgbClr val="0000FF"/>
              </a:solidFill>
            </a:endParaRPr>
          </a:p>
          <a:p>
            <a:pPr lvl="1">
              <a:lnSpc>
                <a:spcPct val="150000"/>
              </a:lnSpc>
              <a:buNone/>
            </a:pPr>
            <a:r>
              <a:rPr lang="zh-CN" altLang="en-US" sz="3000" b="1" dirty="0">
                <a:solidFill>
                  <a:srgbClr val="0000FF"/>
                </a:solidFill>
              </a:rPr>
              <a:t>黑云翻墨未遮山，白雨跳珠乱入船。</a:t>
            </a:r>
            <a:r>
              <a:rPr lang="en-US" altLang="zh-CN" sz="3000" b="1" dirty="0">
                <a:solidFill>
                  <a:srgbClr val="0000FF"/>
                </a:solidFill>
              </a:rPr>
              <a:t>——</a:t>
            </a:r>
            <a:r>
              <a:rPr lang="zh-CN" altLang="en-US" sz="3000" b="1" dirty="0">
                <a:solidFill>
                  <a:srgbClr val="0000FF"/>
                </a:solidFill>
              </a:rPr>
              <a:t>苏轼</a:t>
            </a:r>
            <a:endParaRPr lang="zh-CN" altLang="en-US" sz="3000" b="1" dirty="0">
              <a:solidFill>
                <a:srgbClr val="0000FF"/>
              </a:solidFill>
            </a:endParaRPr>
          </a:p>
          <a:p>
            <a:pPr lvl="1">
              <a:lnSpc>
                <a:spcPct val="150000"/>
              </a:lnSpc>
              <a:buNone/>
            </a:pPr>
            <a:r>
              <a:rPr lang="zh-CN" altLang="en-US" sz="3000" b="1" dirty="0">
                <a:solidFill>
                  <a:srgbClr val="0000FF"/>
                </a:solidFill>
              </a:rPr>
              <a:t>空山新雨后，天气晚来秋。               </a:t>
            </a:r>
            <a:r>
              <a:rPr lang="en-US" altLang="zh-CN" sz="3000" b="1" dirty="0">
                <a:solidFill>
                  <a:srgbClr val="0000FF"/>
                </a:solidFill>
              </a:rPr>
              <a:t>——</a:t>
            </a:r>
            <a:r>
              <a:rPr lang="zh-CN" altLang="en-US" sz="3000" b="1" dirty="0">
                <a:solidFill>
                  <a:srgbClr val="0000FF"/>
                </a:solidFill>
              </a:rPr>
              <a:t>王维</a:t>
            </a:r>
            <a:endParaRPr lang="zh-CN" altLang="en-US" sz="3000" b="1" dirty="0">
              <a:solidFill>
                <a:srgbClr val="0000FF"/>
              </a:solidFill>
            </a:endParaRPr>
          </a:p>
          <a:p>
            <a:pPr lvl="1">
              <a:lnSpc>
                <a:spcPct val="150000"/>
              </a:lnSpc>
              <a:buNone/>
            </a:pPr>
            <a:r>
              <a:rPr lang="zh-CN" altLang="en-US" sz="3000" b="1" dirty="0">
                <a:solidFill>
                  <a:srgbClr val="0000FF"/>
                </a:solidFill>
              </a:rPr>
              <a:t>寒雨连江夜入吴，平明送客楚山孤</a:t>
            </a:r>
            <a:r>
              <a:rPr lang="en-US" altLang="zh-CN" sz="3000" b="1" dirty="0">
                <a:solidFill>
                  <a:srgbClr val="0000FF"/>
                </a:solidFill>
              </a:rPr>
              <a:t>——</a:t>
            </a:r>
            <a:r>
              <a:rPr lang="zh-CN" altLang="en-US" sz="3000" b="1" dirty="0">
                <a:solidFill>
                  <a:srgbClr val="0000FF"/>
                </a:solidFill>
              </a:rPr>
              <a:t>王昌龄</a:t>
            </a:r>
            <a:endParaRPr lang="zh-CN" altLang="en-US" sz="3000" b="1" dirty="0">
              <a:solidFill>
                <a:srgbClr val="0000FF"/>
              </a:solidFill>
            </a:endParaRPr>
          </a:p>
          <a:p>
            <a:pPr lvl="1">
              <a:lnSpc>
                <a:spcPct val="150000"/>
              </a:lnSpc>
              <a:buNone/>
            </a:pPr>
            <a:endParaRPr lang="zh-CN" altLang="en-US" sz="3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16385" grpId="1"/>
      <p:bldP spid="16386" grpId="0" build="p"/>
      <p:bldP spid="16386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4" descr="4.pn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5" name="图片 5" descr="6.png"/>
          <p:cNvPicPr>
            <a:picLocks noChangeAspect="1"/>
          </p:cNvPicPr>
          <p:nvPr/>
        </p:nvPicPr>
        <p:blipFill>
          <a:blip r:embed="rId2" cstate="print"/>
          <a:srcRect r="-2138"/>
          <a:stretch>
            <a:fillRect/>
          </a:stretch>
        </p:blipFill>
        <p:spPr>
          <a:xfrm>
            <a:off x="6296025" y="0"/>
            <a:ext cx="4929188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7" name="Picture 4" descr="E:\工作\网站\公司LOGO\logo定 [转换]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388" y="6303963"/>
            <a:ext cx="755650" cy="355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8" name="TextBox 9"/>
          <p:cNvSpPr txBox="1"/>
          <p:nvPr/>
        </p:nvSpPr>
        <p:spPr>
          <a:xfrm>
            <a:off x="955675" y="6437313"/>
            <a:ext cx="2200275" cy="287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本素材 由</a:t>
            </a:r>
            <a:r>
              <a:rPr lang="en-US" altLang="zh-CN" sz="800">
                <a:latin typeface="微软雅黑" panose="020B0503020204020204" pitchFamily="34" charset="-122"/>
                <a:ea typeface="微软雅黑" panose="020B0503020204020204" pitchFamily="34" charset="-122"/>
              </a:rPr>
              <a:t>hi-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hoo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提供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www.ppthi-hoo.com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942" name="矩形 39941"/>
          <p:cNvSpPr/>
          <p:nvPr/>
        </p:nvSpPr>
        <p:spPr>
          <a:xfrm>
            <a:off x="5299075" y="3181350"/>
            <a:ext cx="1487488" cy="692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85000"/>
              <a:buFont typeface="Wingdings 2" pitchFamily="18" charset="2"/>
            </a:pPr>
            <a:r>
              <a:rPr lang="zh-CN" altLang="en-US" sz="2800" b="1" i="1" dirty="0">
                <a:latin typeface="Arial" panose="020B0604020202020204" pitchFamily="34" charset="0"/>
              </a:rPr>
              <a:t>刘湛秋</a:t>
            </a:r>
            <a:endParaRPr lang="zh-CN" altLang="en-US" sz="2800" b="1" i="1" dirty="0">
              <a:latin typeface="Arial" panose="020B0604020202020204" pitchFamily="34" charset="0"/>
            </a:endParaRPr>
          </a:p>
        </p:txBody>
      </p:sp>
      <p:sp>
        <p:nvSpPr>
          <p:cNvPr id="39943" name="矩形 39942" descr="纸袋"/>
          <p:cNvSpPr/>
          <p:nvPr/>
        </p:nvSpPr>
        <p:spPr>
          <a:xfrm>
            <a:off x="2554288" y="1484313"/>
            <a:ext cx="3352800" cy="1117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6600">
                <a:ln w="9525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  <a:blipFill rotWithShape="0">
                  <a:blip r:embed="rId4"/>
                </a:blipFill>
                <a:effectLst>
                  <a:outerShdw dist="563969" dir="14049730" sx="125000" sy="125000" algn="tl" rotWithShape="0">
                    <a:srgbClr val="C7DFD3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雨的四季</a:t>
            </a:r>
            <a:endParaRPr lang="zh-CN" altLang="en-US" sz="6600">
              <a:ln w="9525" cap="flat" cmpd="sng">
                <a:solidFill>
                  <a:srgbClr val="008000"/>
                </a:solidFill>
                <a:prstDash val="solid"/>
                <a:headEnd type="none" w="med" len="med"/>
                <a:tailEnd type="none" w="med" len="med"/>
              </a:ln>
              <a:blipFill rotWithShape="0">
                <a:blip r:embed="rId4"/>
              </a:blipFill>
              <a:effectLst>
                <a:outerShdw dist="563969" dir="14049730" sx="125000" sy="125000" algn="tl" rotWithShape="0">
                  <a:srgbClr val="C7DFD3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61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t="100000" r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38785" y="507365"/>
            <a:ext cx="826579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>
                <a:solidFill>
                  <a:srgbClr val="FF0000"/>
                </a:solidFill>
              </a:rPr>
              <a:t>一</a:t>
            </a:r>
            <a:r>
              <a:rPr lang="en-US" altLang="zh-CN" sz="6000">
                <a:solidFill>
                  <a:srgbClr val="FF0000"/>
                </a:solidFill>
              </a:rPr>
              <a:t>·</a:t>
            </a:r>
            <a:r>
              <a:rPr lang="zh-CN" altLang="en-US" sz="6000">
                <a:solidFill>
                  <a:srgbClr val="FF0000"/>
                </a:solidFill>
              </a:rPr>
              <a:t>品读</a:t>
            </a:r>
            <a:r>
              <a:rPr lang="en-US" altLang="zh-CN" sz="6000">
                <a:solidFill>
                  <a:srgbClr val="FF0000"/>
                </a:solidFill>
              </a:rPr>
              <a:t>“</a:t>
            </a:r>
            <a:r>
              <a:rPr lang="zh-CN" altLang="en-US" sz="6000">
                <a:solidFill>
                  <a:srgbClr val="FF0000"/>
                </a:solidFill>
              </a:rPr>
              <a:t>雨</a:t>
            </a:r>
            <a:r>
              <a:rPr lang="en-US" altLang="zh-CN" sz="6000">
                <a:solidFill>
                  <a:srgbClr val="FF0000"/>
                </a:solidFill>
              </a:rPr>
              <a:t>”</a:t>
            </a:r>
            <a:r>
              <a:rPr lang="zh-CN" altLang="en-US" sz="6000">
                <a:solidFill>
                  <a:srgbClr val="FF0000"/>
                </a:solidFill>
              </a:rPr>
              <a:t>，感受美丽</a:t>
            </a:r>
            <a:endParaRPr lang="zh-CN" altLang="en-US" sz="600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09905" y="2018030"/>
            <a:ext cx="812419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>
                <a:latin typeface="+mn-lt"/>
              </a:rPr>
              <a:t>走进课文，有感情的朗读课文并思考：</a:t>
            </a:r>
            <a:endParaRPr lang="zh-CN" altLang="en-US" sz="4800">
              <a:latin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85800" y="4384675"/>
            <a:ext cx="777176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4000" b="1" dirty="0">
                <a:sym typeface="+mn-ea"/>
              </a:rPr>
              <a:t>1.</a:t>
            </a:r>
            <a:r>
              <a:rPr lang="zh-CN" altLang="en-US" sz="4000" b="1" dirty="0">
                <a:sym typeface="+mn-ea"/>
              </a:rPr>
              <a:t>雨给了作者怎样的形象和记忆？你能不能找到文章中最直接的那句话？</a:t>
            </a:r>
            <a:endParaRPr lang="zh-CN" altLang="en-US" sz="4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6" name="Picture 9" descr="9504145bb4e90c04853524be"/>
          <p:cNvPicPr>
            <a:picLocks noChangeAspect="1"/>
          </p:cNvPicPr>
          <p:nvPr/>
        </p:nvPicPr>
        <p:blipFill>
          <a:blip r:embed="rId1" cstate="print"/>
          <a:srcRect l="3125" t="7683" r="3125" b="13585"/>
          <a:stretch>
            <a:fillRect/>
          </a:stretch>
        </p:blipFill>
        <p:spPr>
          <a:xfrm>
            <a:off x="5410200" y="3860800"/>
            <a:ext cx="3733800" cy="299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27" name="文本框 44040"/>
          <p:cNvSpPr txBox="1"/>
          <p:nvPr/>
        </p:nvSpPr>
        <p:spPr>
          <a:xfrm>
            <a:off x="152400" y="4038600"/>
            <a:ext cx="47244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728" name="文本框 44041"/>
          <p:cNvSpPr txBox="1"/>
          <p:nvPr/>
        </p:nvSpPr>
        <p:spPr>
          <a:xfrm>
            <a:off x="0" y="3690938"/>
            <a:ext cx="52578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0540" y="427355"/>
            <a:ext cx="812228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/>
              <a:t>2·</a:t>
            </a:r>
            <a:r>
              <a:rPr lang="zh-CN" altLang="en-US" sz="4000">
                <a:latin typeface="+mn-lt"/>
              </a:rPr>
              <a:t>四季的雨，都是同一容貌，同一性格吗？</a:t>
            </a:r>
            <a:endParaRPr lang="en-US" altLang="zh-CN" sz="4000">
              <a:latin typeface="+mn-lt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/>
      <p:bldP spid="3072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98780" y="467360"/>
            <a:ext cx="834644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二</a:t>
            </a:r>
            <a:r>
              <a:rPr lang="en-US" altLang="zh-CN" sz="60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·</a:t>
            </a:r>
            <a:r>
              <a:rPr lang="zh-CN" altLang="en-US" sz="60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回味</a:t>
            </a:r>
            <a:r>
              <a:rPr lang="en-US" altLang="zh-CN" sz="60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60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雨</a:t>
            </a:r>
            <a:r>
              <a:rPr lang="en-US" altLang="zh-CN" sz="60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60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，留住美丽</a:t>
            </a:r>
            <a:endParaRPr lang="zh-CN" altLang="en-US" sz="600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01650" y="4664710"/>
            <a:ext cx="833691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latin typeface="宋体" panose="02010600030101010101" pitchFamily="2" charset="-122"/>
                <a:cs typeface="宋体" panose="02010600030101010101" pitchFamily="2" charset="-122"/>
              </a:rPr>
              <a:t>3.</a:t>
            </a:r>
            <a:r>
              <a:rPr lang="zh-CN" altLang="en-US" sz="4000">
                <a:latin typeface="宋体" panose="02010600030101010101" pitchFamily="2" charset="-122"/>
                <a:cs typeface="宋体" panose="02010600030101010101" pitchFamily="2" charset="-122"/>
              </a:rPr>
              <a:t>不论哪个她，在作者眼中都是美丽的。那么，四季的雨到底美在哪儿？</a:t>
            </a:r>
            <a:endParaRPr lang="en-US" altLang="zh-CN" sz="40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01650" y="2686050"/>
            <a:ext cx="793813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/>
              <a:t>好文不厌百回读，分层研读</a:t>
            </a:r>
            <a:endParaRPr lang="zh-CN" altLang="en-US" sz="4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6365" y="360045"/>
            <a:ext cx="873125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solidFill>
                  <a:srgbClr val="FF0000"/>
                </a:solidFill>
                <a:sym typeface="+mn-ea"/>
              </a:rPr>
              <a:t>三</a:t>
            </a:r>
            <a:r>
              <a:rPr lang="en-US" altLang="zh-CN" sz="6000" dirty="0">
                <a:solidFill>
                  <a:srgbClr val="FF0000"/>
                </a:solidFill>
                <a:sym typeface="+mn-ea"/>
              </a:rPr>
              <a:t>·</a:t>
            </a:r>
            <a:r>
              <a:rPr lang="zh-CN" altLang="en-US" sz="6000" dirty="0">
                <a:solidFill>
                  <a:srgbClr val="FF0000"/>
                </a:solidFill>
                <a:sym typeface="+mn-ea"/>
              </a:rPr>
              <a:t>走出课文，创造美丽</a:t>
            </a:r>
            <a:endParaRPr lang="zh-CN" altLang="en-US" sz="6000" dirty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49275" y="1763395"/>
            <a:ext cx="830834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latin typeface="宋体" panose="02010600030101010101" pitchFamily="2" charset="-122"/>
                <a:cs typeface="宋体" panose="02010600030101010101" pitchFamily="2" charset="-122"/>
              </a:rPr>
              <a:t>美的景物需要美的语言来呈现，而美的语言要有美的心灵去体验。学会欣赏，学会表达。</a:t>
            </a:r>
            <a:endParaRPr lang="zh-CN" altLang="en-US" sz="32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04495" y="504190"/>
            <a:ext cx="833501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6000" dirty="0">
                <a:solidFill>
                  <a:srgbClr val="FF0000"/>
                </a:solidFill>
                <a:sym typeface="+mn-ea"/>
              </a:rPr>
              <a:t>四</a:t>
            </a:r>
            <a:r>
              <a:rPr lang="en-US" altLang="zh-CN" sz="6000" dirty="0">
                <a:solidFill>
                  <a:srgbClr val="FF0000"/>
                </a:solidFill>
                <a:sym typeface="+mn-ea"/>
              </a:rPr>
              <a:t>·</a:t>
            </a:r>
            <a:r>
              <a:rPr lang="zh-CN" altLang="en-US" sz="6000" dirty="0">
                <a:solidFill>
                  <a:srgbClr val="FF0000"/>
                </a:solidFill>
                <a:sym typeface="+mn-ea"/>
              </a:rPr>
              <a:t>作业布置</a:t>
            </a:r>
            <a:endParaRPr lang="zh-CN" altLang="en-US" sz="6000" dirty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100" y="1905040"/>
            <a:ext cx="80769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将描写景物的文字整理出来，写到笔记本上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348</Words>
  <Application>WPS 演示</Application>
  <PresentationFormat>全屏显示(4:3)</PresentationFormat>
  <Paragraphs>38</Paragraphs>
  <Slides>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Wingdings 2</vt:lpstr>
      <vt:lpstr>Wingdings</vt:lpstr>
      <vt:lpstr>Arial Unicode MS</vt:lpstr>
      <vt:lpstr>默认设计模板</vt:lpstr>
      <vt:lpstr>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导入课文：  </dc:title>
  <dc:creator>曹升阔</dc:creator>
  <cp:lastModifiedBy>Administrator</cp:lastModifiedBy>
  <cp:revision>31</cp:revision>
  <dcterms:created xsi:type="dcterms:W3CDTF">2016-09-13T02:11:00Z</dcterms:created>
  <dcterms:modified xsi:type="dcterms:W3CDTF">2020-09-17T03:39:54Z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2052-11.1.0.9996</vt:lpwstr>
  </property>
</Properties>
</file>