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5" d="100"/>
          <a:sy n="85" d="100"/>
        </p:scale>
        <p:origin x="-1122"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2014-9-22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2014-9-22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530820CF-B880-4189-942D-D702A7CBA730}" type="datetimeFigureOut">
              <a:rPr lang="zh-CN" altLang="en-US" smtClean="0"/>
              <a:pPr/>
              <a:t>2014-9-22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530820CF-B880-4189-942D-D702A7CBA730}" type="datetimeFigureOut">
              <a:rPr lang="zh-CN" altLang="en-US" smtClean="0"/>
              <a:pPr/>
              <a:t>2014-9-22</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0C913308-F349-4B6D-A68A-DD1791B4A57B}" type="slidenum">
              <a:rPr lang="zh-CN" altLang="en-US" smtClean="0"/>
              <a:pPr/>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530820CF-B880-4189-942D-D702A7CBA730}" type="datetimeFigureOut">
              <a:rPr lang="zh-CN" altLang="en-US" smtClean="0"/>
              <a:pPr/>
              <a:t>2014-9-22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0C913308-F349-4B6D-A68A-DD1791B4A57B}" type="slidenum">
              <a:rPr lang="zh-CN" altLang="en-US" smtClean="0"/>
              <a:pPr/>
              <a:t>‹#›</a:t>
            </a:fld>
            <a:endParaRPr lang="zh-CN" alt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00034" y="357166"/>
            <a:ext cx="8215370" cy="1470025"/>
          </a:xfrm>
        </p:spPr>
        <p:txBody>
          <a:bodyPr>
            <a:noAutofit/>
          </a:bodyPr>
          <a:lstStyle/>
          <a:p>
            <a:r>
              <a:rPr lang="zh-CN" altLang="en-US" sz="2000" dirty="0" smtClean="0"/>
              <a:t/>
            </a:r>
            <a:br>
              <a:rPr lang="zh-CN" altLang="en-US" sz="2000" dirty="0" smtClean="0"/>
            </a:br>
            <a:r>
              <a:rPr sz="4400" b="1" dirty="0" smtClean="0"/>
              <a:t>京东集团第一位投资人</a:t>
            </a:r>
            <a:r>
              <a:rPr lang="en-US" sz="4400" b="1" dirty="0" smtClean="0"/>
              <a:t>——</a:t>
            </a:r>
            <a:r>
              <a:rPr sz="4400" b="1" dirty="0" smtClean="0"/>
              <a:t>徐新</a:t>
            </a:r>
            <a:r>
              <a:rPr sz="2000" b="1" dirty="0" smtClean="0"/>
              <a:t/>
            </a:r>
            <a:br>
              <a:rPr sz="2000" b="1" dirty="0" smtClean="0"/>
            </a:br>
            <a:endParaRPr lang="zh-CN" altLang="en-US" sz="2000" dirty="0"/>
          </a:p>
        </p:txBody>
      </p:sp>
      <p:sp>
        <p:nvSpPr>
          <p:cNvPr id="3" name="副标题 2"/>
          <p:cNvSpPr>
            <a:spLocks noGrp="1"/>
          </p:cNvSpPr>
          <p:nvPr>
            <p:ph type="subTitle" idx="1"/>
          </p:nvPr>
        </p:nvSpPr>
        <p:spPr>
          <a:xfrm>
            <a:off x="785786" y="1857364"/>
            <a:ext cx="7500990" cy="4500594"/>
          </a:xfrm>
        </p:spPr>
        <p:txBody>
          <a:bodyPr>
            <a:normAutofit fontScale="70000" lnSpcReduction="20000"/>
          </a:bodyPr>
          <a:lstStyle/>
          <a:p>
            <a:pPr algn="l">
              <a:lnSpc>
                <a:spcPct val="120000"/>
              </a:lnSpc>
            </a:pPr>
            <a:r>
              <a:rPr lang="zh-CN" altLang="en-US" b="1" dirty="0" smtClean="0">
                <a:solidFill>
                  <a:schemeClr val="tx1"/>
                </a:solidFill>
              </a:rPr>
              <a:t>         今天我有幸能够站在这里，跟大家分享我的故事，是因为在我的人生道路上，做对了几次关键的选择。</a:t>
            </a:r>
            <a:br>
              <a:rPr lang="zh-CN" altLang="en-US" b="1" dirty="0" smtClean="0">
                <a:solidFill>
                  <a:schemeClr val="tx1"/>
                </a:solidFill>
              </a:rPr>
            </a:br>
            <a:r>
              <a:rPr lang="zh-CN" altLang="en-US" b="1" dirty="0" smtClean="0">
                <a:solidFill>
                  <a:schemeClr val="tx1"/>
                </a:solidFill>
              </a:rPr>
              <a:t>记得我的第一次重大的选择是，初中毕业的时候，当时初中毕业一共有三个选择：一个是去读技校，一个是去考中专，还有就去考重点高中。那时我们一个班</a:t>
            </a:r>
            <a:r>
              <a:rPr lang="en-US" b="1" dirty="0" smtClean="0">
                <a:solidFill>
                  <a:schemeClr val="tx1"/>
                </a:solidFill>
              </a:rPr>
              <a:t>50</a:t>
            </a:r>
            <a:r>
              <a:rPr lang="zh-CN" altLang="en-US" b="1" dirty="0" smtClean="0">
                <a:solidFill>
                  <a:schemeClr val="tx1"/>
                </a:solidFill>
              </a:rPr>
              <a:t>个人，我的排名大概是</a:t>
            </a:r>
            <a:r>
              <a:rPr lang="en-US" b="1" dirty="0" smtClean="0">
                <a:solidFill>
                  <a:schemeClr val="tx1"/>
                </a:solidFill>
              </a:rPr>
              <a:t>25</a:t>
            </a:r>
            <a:r>
              <a:rPr lang="zh-CN" altLang="en-US" b="1" dirty="0" smtClean="0">
                <a:solidFill>
                  <a:schemeClr val="tx1"/>
                </a:solidFill>
              </a:rPr>
              <a:t>名左右，其实是不大可能考上重点高中的。跟我一起长大的三个小姐妹都报名去读技校，我妈妈也说</a:t>
            </a:r>
            <a:r>
              <a:rPr lang="en-US" b="1" dirty="0" smtClean="0">
                <a:solidFill>
                  <a:schemeClr val="tx1"/>
                </a:solidFill>
              </a:rPr>
              <a:t>“</a:t>
            </a:r>
            <a:r>
              <a:rPr lang="zh-CN" altLang="en-US" b="1" dirty="0" smtClean="0">
                <a:solidFill>
                  <a:schemeClr val="tx1"/>
                </a:solidFill>
              </a:rPr>
              <a:t>你为什么不去技校啊？一个月有</a:t>
            </a:r>
            <a:r>
              <a:rPr lang="en-US" b="1" dirty="0" smtClean="0">
                <a:solidFill>
                  <a:schemeClr val="tx1"/>
                </a:solidFill>
              </a:rPr>
              <a:t>16</a:t>
            </a:r>
            <a:r>
              <a:rPr lang="zh-CN" altLang="en-US" b="1" dirty="0" smtClean="0">
                <a:solidFill>
                  <a:schemeClr val="tx1"/>
                </a:solidFill>
              </a:rPr>
              <a:t>块</a:t>
            </a:r>
            <a:r>
              <a:rPr lang="en-US" b="1" dirty="0" smtClean="0">
                <a:solidFill>
                  <a:schemeClr val="tx1"/>
                </a:solidFill>
              </a:rPr>
              <a:t>5</a:t>
            </a:r>
            <a:r>
              <a:rPr lang="zh-CN" altLang="en-US" b="1" dirty="0" smtClean="0">
                <a:solidFill>
                  <a:schemeClr val="tx1"/>
                </a:solidFill>
              </a:rPr>
              <a:t>的工资还包分配嘞！</a:t>
            </a:r>
            <a:r>
              <a:rPr lang="en-US" b="1" dirty="0" smtClean="0">
                <a:solidFill>
                  <a:schemeClr val="tx1"/>
                </a:solidFill>
              </a:rPr>
              <a:t>“</a:t>
            </a:r>
            <a:r>
              <a:rPr lang="zh-CN" altLang="en-US" b="1" dirty="0" smtClean="0">
                <a:solidFill>
                  <a:schemeClr val="tx1"/>
                </a:solidFill>
              </a:rPr>
              <a:t>当时我也不知道是中了哪个邪，反正我就坚持我要考重点高中。那段时间几乎所有的时间都在补课，后来居然考上了重点高中</a:t>
            </a:r>
            <a:r>
              <a:rPr lang="en-US" b="1" dirty="0" smtClean="0">
                <a:solidFill>
                  <a:schemeClr val="tx1"/>
                </a:solidFill>
              </a:rPr>
              <a:t>—— </a:t>
            </a:r>
            <a:r>
              <a:rPr lang="zh-CN" altLang="en-US" b="1" dirty="0" smtClean="0">
                <a:solidFill>
                  <a:schemeClr val="tx1"/>
                </a:solidFill>
              </a:rPr>
              <a:t>南开中学。当时跟我一起长大的三个小姐妹，其实都很聪明很能干，只是她们都选择去读技校，后来当了工人，没有考大学，人生的分水岭就从初中毕业的那次选择开始的。</a:t>
            </a:r>
            <a:endParaRPr lang="zh-CN" altLang="en-US" b="1" dirty="0">
              <a:solidFill>
                <a:schemeClr val="tx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85794"/>
            <a:ext cx="8229600" cy="5643602"/>
          </a:xfrm>
        </p:spPr>
        <p:txBody>
          <a:bodyPr>
            <a:normAutofit fontScale="77500" lnSpcReduction="20000"/>
          </a:bodyPr>
          <a:lstStyle/>
          <a:p>
            <a:pPr>
              <a:lnSpc>
                <a:spcPct val="120000"/>
              </a:lnSpc>
            </a:pPr>
            <a:r>
              <a:rPr lang="zh-CN" altLang="en-US" dirty="0" smtClean="0"/>
              <a:t>我的第二次重大的选择是在中国银行，当时我被分配做柜台营业员，干的是非常简单的</a:t>
            </a:r>
            <a:r>
              <a:rPr lang="en-US" dirty="0" smtClean="0"/>
              <a:t> “</a:t>
            </a:r>
            <a:r>
              <a:rPr lang="zh-CN" altLang="en-US" dirty="0" smtClean="0"/>
              <a:t>登记、复印、盖章</a:t>
            </a:r>
            <a:r>
              <a:rPr lang="en-US" dirty="0" smtClean="0"/>
              <a:t>”</a:t>
            </a:r>
            <a:r>
              <a:rPr lang="zh-CN" altLang="en-US" dirty="0" smtClean="0"/>
              <a:t>三步曲。但是我并没有因此气馁，照样每天特别认真地工作，能出彩的地方，我都出彩了，银行知识大奖赛拿个第一啊，当个三八红旗手啊，当个团支部书记啊，这样干了三年后，正是因为这种上进心和出色的表现，机会果真就来找我了：中国政府和英国政府联合帮助中国培养英国注册会计师，中国银行就为我争取到了一个名额，去参加入学考试，我会英文，却不懂会计学，我就把整个一本书给背下来了，考了个名列前茅，直接被人送到香港的普华会计师事务所培训三年，考上了英国注册会计师，这也是我人生中一次非常重大转折。我在想，要不是我一直有上进心，又竞选团支部书记、又争当三八红旗手，有试必考，中国银行会把机会给我吗？</a:t>
            </a:r>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626121"/>
          </a:xfrm>
        </p:spPr>
        <p:txBody>
          <a:bodyPr>
            <a:normAutofit fontScale="77500" lnSpcReduction="20000"/>
          </a:bodyPr>
          <a:lstStyle/>
          <a:p>
            <a:pPr>
              <a:lnSpc>
                <a:spcPct val="120000"/>
              </a:lnSpc>
            </a:pPr>
            <a:r>
              <a:rPr lang="zh-CN" altLang="en-US" dirty="0" smtClean="0"/>
              <a:t>我的第三次重大的选择是，</a:t>
            </a:r>
            <a:r>
              <a:rPr lang="en-US" dirty="0" smtClean="0"/>
              <a:t>1992</a:t>
            </a:r>
            <a:r>
              <a:rPr lang="zh-CN" altLang="en-US" dirty="0" smtClean="0"/>
              <a:t>年，我有幸去了香港普华工作，刚到香港，不会讲广东话，就到处找人练习，在普华工作的三年，是我进步最大的三年，我学会了工作不仅要努力，那是要拼命的，老板交给的活儿没干完是不可以睡觉的。那三年我利用业余时间，拼命复习考试，三年考完了</a:t>
            </a:r>
            <a:r>
              <a:rPr lang="en-US" dirty="0" smtClean="0"/>
              <a:t>18</a:t>
            </a:r>
            <a:r>
              <a:rPr lang="zh-CN" altLang="en-US" dirty="0" smtClean="0"/>
              <a:t>门课，通过英国注册会计师考试，终于赶上了香港同事。</a:t>
            </a:r>
            <a:r>
              <a:rPr lang="en-US" dirty="0" smtClean="0"/>
              <a:t>2009</a:t>
            </a:r>
            <a:r>
              <a:rPr lang="zh-CN" altLang="en-US" dirty="0" smtClean="0"/>
              <a:t>年，我投了中华英才网，当上董事长，可是自从创业以后，每个周末都在工作。创业者最大的压力就是，所有的问题到你这都要有答案，其实有时候你并不知道答案在哪里。所以我一直觉得创业者是世界上最勇敢的人，也是我最尊敬的人，他们能看到别人看不到的东西，他们一定是内心强大的人，因为他们能承受别人承受不了的压力。他们也是一群有梦想的人，是</a:t>
            </a:r>
            <a:r>
              <a:rPr lang="en-US" dirty="0" smtClean="0"/>
              <a:t>passion to win</a:t>
            </a:r>
            <a:r>
              <a:rPr lang="zh-CN" altLang="en-US" dirty="0" smtClean="0"/>
              <a:t>（渴望成功）的人！</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786478"/>
          </a:xfrm>
        </p:spPr>
        <p:txBody>
          <a:bodyPr>
            <a:normAutofit fontScale="70000" lnSpcReduction="20000"/>
          </a:bodyPr>
          <a:lstStyle/>
          <a:p>
            <a:pPr>
              <a:lnSpc>
                <a:spcPct val="120000"/>
              </a:lnSpc>
              <a:buNone/>
            </a:pPr>
            <a:r>
              <a:rPr lang="zh-CN" altLang="en-US" sz="3400" dirty="0" smtClean="0"/>
              <a:t>第一、你要</a:t>
            </a:r>
            <a:r>
              <a:rPr lang="zh-CN" altLang="en-US" sz="3400" dirty="0" smtClean="0"/>
              <a:t>有</a:t>
            </a:r>
            <a:r>
              <a:rPr lang="en-US" sz="3400" dirty="0" smtClean="0"/>
              <a:t>confidence to win</a:t>
            </a:r>
            <a:endParaRPr lang="zh-CN" altLang="en-US" sz="3400" dirty="0" smtClean="0"/>
          </a:p>
          <a:p>
            <a:pPr>
              <a:lnSpc>
                <a:spcPct val="120000"/>
              </a:lnSpc>
              <a:buNone/>
            </a:pPr>
            <a:r>
              <a:rPr lang="zh-CN" altLang="en-US" sz="3400" dirty="0" smtClean="0"/>
              <a:t>     你要</a:t>
            </a:r>
            <a:r>
              <a:rPr lang="zh-CN" altLang="en-US" sz="3400" dirty="0" smtClean="0"/>
              <a:t>有</a:t>
            </a:r>
            <a:r>
              <a:rPr lang="zh-CN" altLang="en-US" sz="3400" dirty="0" smtClean="0"/>
              <a:t>信心、有</a:t>
            </a:r>
            <a:r>
              <a:rPr lang="zh-CN" altLang="en-US" sz="3400" dirty="0" smtClean="0"/>
              <a:t>激情</a:t>
            </a:r>
            <a:r>
              <a:rPr lang="zh-CN" altLang="en-US" sz="3400" dirty="0" smtClean="0"/>
              <a:t>、你要想赢。只要你每天都在学习，每天都在进步，相信有一天量变到质变。</a:t>
            </a:r>
          </a:p>
          <a:p>
            <a:pPr>
              <a:lnSpc>
                <a:spcPct val="120000"/>
              </a:lnSpc>
              <a:buNone/>
            </a:pPr>
            <a:r>
              <a:rPr lang="zh-CN" altLang="en-US" sz="3400" dirty="0" smtClean="0"/>
              <a:t>第二、你要</a:t>
            </a:r>
            <a:r>
              <a:rPr lang="en-US" sz="3400" dirty="0" smtClean="0"/>
              <a:t>focus</a:t>
            </a:r>
            <a:endParaRPr lang="zh-CN" altLang="en-US" sz="3400" dirty="0" smtClean="0"/>
          </a:p>
          <a:p>
            <a:pPr>
              <a:lnSpc>
                <a:spcPct val="120000"/>
              </a:lnSpc>
              <a:buNone/>
            </a:pPr>
            <a:r>
              <a:rPr lang="zh-CN" altLang="en-US" sz="3400" dirty="0" smtClean="0"/>
              <a:t>     人的智商差别不是很大的，超人的智慧和成就来自于专注。比尔</a:t>
            </a:r>
            <a:r>
              <a:rPr lang="en-US" sz="3400" dirty="0" smtClean="0"/>
              <a:t>·</a:t>
            </a:r>
            <a:r>
              <a:rPr lang="zh-CN" altLang="en-US" sz="3400" dirty="0" smtClean="0"/>
              <a:t>盖茨和巴菲特是好朋友，有一次比尔盖茨的父亲让他们俩用一个关键词来描述他们成功的最主要的原因，打开他们俩的纸条，上面写着是同一个词：</a:t>
            </a:r>
            <a:r>
              <a:rPr lang="en-US" sz="3400" dirty="0" smtClean="0"/>
              <a:t>Focus – </a:t>
            </a:r>
            <a:r>
              <a:rPr lang="zh-CN" altLang="en-US" sz="3400" dirty="0" smtClean="0"/>
              <a:t>那就是专注！</a:t>
            </a:r>
          </a:p>
          <a:p>
            <a:pPr>
              <a:lnSpc>
                <a:spcPct val="120000"/>
              </a:lnSpc>
              <a:buNone/>
            </a:pPr>
            <a:r>
              <a:rPr lang="zh-CN" altLang="en-US" sz="3400" dirty="0" smtClean="0"/>
              <a:t>第三</a:t>
            </a:r>
            <a:r>
              <a:rPr lang="zh-CN" altLang="en-US" sz="3400" dirty="0" smtClean="0"/>
              <a:t>、你要</a:t>
            </a:r>
            <a:r>
              <a:rPr lang="en-US" altLang="zh-CN" sz="3400" dirty="0" smtClean="0"/>
              <a:t>enjoy your learning</a:t>
            </a:r>
            <a:endParaRPr lang="zh-CN" altLang="en-US" sz="3400" dirty="0" smtClean="0"/>
          </a:p>
          <a:p>
            <a:pPr>
              <a:lnSpc>
                <a:spcPct val="120000"/>
              </a:lnSpc>
              <a:buNone/>
            </a:pPr>
            <a:r>
              <a:rPr lang="zh-CN" altLang="en-US" sz="3400" dirty="0" smtClean="0"/>
              <a:t>      我的榜样就是巴菲特，我读巴菲特的书和他写给股东的信就像读圣经一样，是每天必看的。</a:t>
            </a:r>
            <a:r>
              <a:rPr lang="en-US" sz="3400" dirty="0" smtClean="0"/>
              <a:t>84</a:t>
            </a:r>
            <a:r>
              <a:rPr lang="zh-CN" altLang="en-US" sz="3400" dirty="0" smtClean="0"/>
              <a:t>岁的巴菲特每天都在工作，他很享受他的工作，这就是我想要的生活。榜样的力量是巨大的，他让你看清前方的路，让你不再害怕孤独，让你心无旁骛，让你每天都在进步。</a:t>
            </a:r>
          </a:p>
          <a:p>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Phoenix</Template>
  <TotalTime>397</TotalTime>
  <Words>683</Words>
  <PresentationFormat>全屏显示(4:3)</PresentationFormat>
  <Paragraphs>10</Paragraphs>
  <Slides>4</Slides>
  <Notes>0</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凤舞九天</vt:lpstr>
      <vt:lpstr> 京东集团第一位投资人——徐新 </vt:lpstr>
      <vt:lpstr>幻灯片 2</vt:lpstr>
      <vt:lpstr>幻灯片 3</vt:lpstr>
      <vt:lpstr>幻灯片 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京东集团第一位投资人——徐新 </dc:title>
  <cp:lastModifiedBy>User</cp:lastModifiedBy>
  <cp:revision>3</cp:revision>
  <dcterms:modified xsi:type="dcterms:W3CDTF">2014-09-22T07:47:18Z</dcterms:modified>
</cp:coreProperties>
</file>